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AB7FFB8B-4DE2-F640-870A-42AF8CAA6A9D}">
          <p14:sldIdLst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104" y="-6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6C63F1-5132-9F43-BAE7-280AC81A5127}" type="doc">
      <dgm:prSet loTypeId="urn:microsoft.com/office/officeart/2009/layout/CircleArrowProcess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581AF3-E2D1-614D-A2EF-769622A21650}">
      <dgm:prSet phldrT="[Text]"/>
      <dgm:spPr/>
      <dgm:t>
        <a:bodyPr/>
        <a:lstStyle/>
        <a:p>
          <a:r>
            <a:rPr lang="en-US" dirty="0" smtClean="0"/>
            <a:t>Take CM Courses</a:t>
          </a:r>
          <a:endParaRPr lang="en-US" dirty="0"/>
        </a:p>
      </dgm:t>
    </dgm:pt>
    <dgm:pt modelId="{05D6B0A6-9805-AC4D-AD6C-4EAF910D2B51}" type="parTrans" cxnId="{40221DC9-D28B-6047-AE26-4A98ED6F7CB3}">
      <dgm:prSet/>
      <dgm:spPr/>
      <dgm:t>
        <a:bodyPr/>
        <a:lstStyle/>
        <a:p>
          <a:endParaRPr lang="en-US"/>
        </a:p>
      </dgm:t>
    </dgm:pt>
    <dgm:pt modelId="{4C15B55C-185D-714B-9705-1931DB9A20A3}" type="sibTrans" cxnId="{40221DC9-D28B-6047-AE26-4A98ED6F7CB3}">
      <dgm:prSet/>
      <dgm:spPr/>
      <dgm:t>
        <a:bodyPr/>
        <a:lstStyle/>
        <a:p>
          <a:endParaRPr lang="en-US"/>
        </a:p>
      </dgm:t>
    </dgm:pt>
    <dgm:pt modelId="{ED06E2E4-BBE3-D143-BB79-705C7B0FCDF1}">
      <dgm:prSet phldrT="[Text]"/>
      <dgm:spPr/>
      <dgm:t>
        <a:bodyPr/>
        <a:lstStyle/>
        <a:p>
          <a:r>
            <a:rPr lang="en-US" dirty="0" smtClean="0"/>
            <a:t>Construct Resume</a:t>
          </a:r>
          <a:endParaRPr lang="en-US" dirty="0"/>
        </a:p>
      </dgm:t>
    </dgm:pt>
    <dgm:pt modelId="{6E4FC1DB-9014-3D4D-93F0-42AC0DFE5937}" type="parTrans" cxnId="{9ACA8D4E-9F43-6142-8BBC-CD64D783DD90}">
      <dgm:prSet/>
      <dgm:spPr/>
      <dgm:t>
        <a:bodyPr/>
        <a:lstStyle/>
        <a:p>
          <a:endParaRPr lang="en-US"/>
        </a:p>
      </dgm:t>
    </dgm:pt>
    <dgm:pt modelId="{EDF83DE6-A484-EF4B-92E8-0BF8979CBB33}" type="sibTrans" cxnId="{9ACA8D4E-9F43-6142-8BBC-CD64D783DD90}">
      <dgm:prSet/>
      <dgm:spPr/>
      <dgm:t>
        <a:bodyPr/>
        <a:lstStyle/>
        <a:p>
          <a:endParaRPr lang="en-US"/>
        </a:p>
      </dgm:t>
    </dgm:pt>
    <dgm:pt modelId="{2F987CAE-2497-E242-80A4-26885C1BD45B}">
      <dgm:prSet phldrT="[Text]"/>
      <dgm:spPr/>
      <dgm:t>
        <a:bodyPr/>
        <a:lstStyle/>
        <a:p>
          <a:r>
            <a:rPr lang="en-US" dirty="0" smtClean="0"/>
            <a:t>Obtain an Internship</a:t>
          </a:r>
          <a:endParaRPr lang="en-US" dirty="0"/>
        </a:p>
      </dgm:t>
    </dgm:pt>
    <dgm:pt modelId="{6C19BD06-1786-3B47-ABF2-5CCA07726C84}" type="parTrans" cxnId="{6313896B-C293-AD42-9D51-4158C774EA11}">
      <dgm:prSet/>
      <dgm:spPr/>
      <dgm:t>
        <a:bodyPr/>
        <a:lstStyle/>
        <a:p>
          <a:endParaRPr lang="en-US"/>
        </a:p>
      </dgm:t>
    </dgm:pt>
    <dgm:pt modelId="{F6DE9B2D-F4A8-CB46-BF77-188209DC5E5A}" type="sibTrans" cxnId="{6313896B-C293-AD42-9D51-4158C774EA11}">
      <dgm:prSet/>
      <dgm:spPr/>
      <dgm:t>
        <a:bodyPr/>
        <a:lstStyle/>
        <a:p>
          <a:endParaRPr lang="en-US"/>
        </a:p>
      </dgm:t>
    </dgm:pt>
    <dgm:pt modelId="{DB94C548-E95A-0B4A-A634-2E5C2A2DE6ED}">
      <dgm:prSet phldrT="[Text]"/>
      <dgm:spPr/>
      <dgm:t>
        <a:bodyPr/>
        <a:lstStyle/>
        <a:p>
          <a:r>
            <a:rPr lang="en-US" dirty="0" smtClean="0"/>
            <a:t>Join CSA</a:t>
          </a:r>
          <a:endParaRPr lang="en-US" dirty="0"/>
        </a:p>
      </dgm:t>
    </dgm:pt>
    <dgm:pt modelId="{CF042425-0585-D541-B2D7-278ABEAF0902}" type="parTrans" cxnId="{58473277-6906-FF49-A881-907B9AA5DD7E}">
      <dgm:prSet/>
      <dgm:spPr/>
      <dgm:t>
        <a:bodyPr/>
        <a:lstStyle/>
        <a:p>
          <a:endParaRPr lang="en-US"/>
        </a:p>
      </dgm:t>
    </dgm:pt>
    <dgm:pt modelId="{93388242-D40D-094C-9973-599D0FD1FE56}" type="sibTrans" cxnId="{58473277-6906-FF49-A881-907B9AA5DD7E}">
      <dgm:prSet/>
      <dgm:spPr/>
      <dgm:t>
        <a:bodyPr/>
        <a:lstStyle/>
        <a:p>
          <a:endParaRPr lang="en-US"/>
        </a:p>
      </dgm:t>
    </dgm:pt>
    <dgm:pt modelId="{10E5119E-2747-714B-A082-EBD4638466AB}">
      <dgm:prSet phldrT="[Text]"/>
      <dgm:spPr/>
      <dgm:t>
        <a:bodyPr/>
        <a:lstStyle/>
        <a:p>
          <a:r>
            <a:rPr lang="en-US" dirty="0" smtClean="0"/>
            <a:t>Graduate with CM Degree</a:t>
          </a:r>
          <a:endParaRPr lang="en-US" dirty="0"/>
        </a:p>
      </dgm:t>
    </dgm:pt>
    <dgm:pt modelId="{D9DB5000-CBDA-BC49-BF18-925D22F0247D}" type="parTrans" cxnId="{35A47524-C25F-D841-877B-45C20AC95A1F}">
      <dgm:prSet/>
      <dgm:spPr/>
      <dgm:t>
        <a:bodyPr/>
        <a:lstStyle/>
        <a:p>
          <a:endParaRPr lang="en-US"/>
        </a:p>
      </dgm:t>
    </dgm:pt>
    <dgm:pt modelId="{03DF8780-8052-0A42-A601-06AF4C0F8C7A}" type="sibTrans" cxnId="{35A47524-C25F-D841-877B-45C20AC95A1F}">
      <dgm:prSet/>
      <dgm:spPr/>
      <dgm:t>
        <a:bodyPr/>
        <a:lstStyle/>
        <a:p>
          <a:endParaRPr lang="en-US"/>
        </a:p>
      </dgm:t>
    </dgm:pt>
    <dgm:pt modelId="{28A9353C-8B9A-0E4F-AD6C-D5315972CF39}">
      <dgm:prSet phldrT="[Text]"/>
      <dgm:spPr/>
      <dgm:t>
        <a:bodyPr/>
        <a:lstStyle/>
        <a:p>
          <a:r>
            <a:rPr lang="en-US" dirty="0" smtClean="0"/>
            <a:t>Get Hired</a:t>
          </a:r>
          <a:endParaRPr lang="en-US" dirty="0"/>
        </a:p>
      </dgm:t>
    </dgm:pt>
    <dgm:pt modelId="{50E402DC-CB2B-E945-A432-7721DF0C2AF5}" type="parTrans" cxnId="{66D04B31-64DB-704F-A530-69BE0734A614}">
      <dgm:prSet/>
      <dgm:spPr/>
      <dgm:t>
        <a:bodyPr/>
        <a:lstStyle/>
        <a:p>
          <a:endParaRPr lang="en-US"/>
        </a:p>
      </dgm:t>
    </dgm:pt>
    <dgm:pt modelId="{5C8F0A0F-1841-1D44-A765-C89A0086CBD1}" type="sibTrans" cxnId="{66D04B31-64DB-704F-A530-69BE0734A614}">
      <dgm:prSet/>
      <dgm:spPr/>
      <dgm:t>
        <a:bodyPr/>
        <a:lstStyle/>
        <a:p>
          <a:endParaRPr lang="en-US"/>
        </a:p>
      </dgm:t>
    </dgm:pt>
    <dgm:pt modelId="{FD37A98F-E16D-4349-81C9-7673719B0D44}" type="pres">
      <dgm:prSet presAssocID="{2A6C63F1-5132-9F43-BAE7-280AC81A5127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3E6DE2B-FAEC-F643-9509-A1861D505AEF}" type="pres">
      <dgm:prSet presAssocID="{2A581AF3-E2D1-614D-A2EF-769622A21650}" presName="Accent1" presStyleCnt="0"/>
      <dgm:spPr/>
    </dgm:pt>
    <dgm:pt modelId="{4F17E7E7-8EDE-9D4F-8101-C5C1489FF5A6}" type="pres">
      <dgm:prSet presAssocID="{2A581AF3-E2D1-614D-A2EF-769622A21650}" presName="Accent" presStyleLbl="node1" presStyleIdx="0" presStyleCnt="6"/>
      <dgm:spPr/>
    </dgm:pt>
    <dgm:pt modelId="{DE0B705C-96CB-A742-A93A-79CBFBF0F43B}" type="pres">
      <dgm:prSet presAssocID="{2A581AF3-E2D1-614D-A2EF-769622A21650}" presName="Parent1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FFFE3-35A8-A443-BECA-3847DC019900}" type="pres">
      <dgm:prSet presAssocID="{DB94C548-E95A-0B4A-A634-2E5C2A2DE6ED}" presName="Accent2" presStyleCnt="0"/>
      <dgm:spPr/>
    </dgm:pt>
    <dgm:pt modelId="{3F72A967-FABF-344A-8287-BA6B159E93D4}" type="pres">
      <dgm:prSet presAssocID="{DB94C548-E95A-0B4A-A634-2E5C2A2DE6ED}" presName="Accent" presStyleLbl="node1" presStyleIdx="1" presStyleCnt="6"/>
      <dgm:spPr/>
    </dgm:pt>
    <dgm:pt modelId="{8F19FDC7-07CE-8E4D-B559-C363AB39562C}" type="pres">
      <dgm:prSet presAssocID="{DB94C548-E95A-0B4A-A634-2E5C2A2DE6ED}" presName="Parent2" presStyleLbl="revTx" presStyleIdx="1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03DF4-878C-0345-80F1-7E15C1366551}" type="pres">
      <dgm:prSet presAssocID="{ED06E2E4-BBE3-D143-BB79-705C7B0FCDF1}" presName="Accent3" presStyleCnt="0"/>
      <dgm:spPr/>
    </dgm:pt>
    <dgm:pt modelId="{1407890B-E0E9-3942-939D-7F04548D128B}" type="pres">
      <dgm:prSet presAssocID="{ED06E2E4-BBE3-D143-BB79-705C7B0FCDF1}" presName="Accent" presStyleLbl="node1" presStyleIdx="2" presStyleCnt="6"/>
      <dgm:spPr/>
    </dgm:pt>
    <dgm:pt modelId="{BB9AA0FA-A689-6B4D-9DA9-B8FE938AFB60}" type="pres">
      <dgm:prSet presAssocID="{ED06E2E4-BBE3-D143-BB79-705C7B0FCDF1}" presName="Parent3" presStyleLbl="revTx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1A732-DC1F-B74B-9E4A-544227653AFC}" type="pres">
      <dgm:prSet presAssocID="{2F987CAE-2497-E242-80A4-26885C1BD45B}" presName="Accent4" presStyleCnt="0"/>
      <dgm:spPr/>
    </dgm:pt>
    <dgm:pt modelId="{810AB3C5-7EAD-2740-A853-1ACCDA5A9D8A}" type="pres">
      <dgm:prSet presAssocID="{2F987CAE-2497-E242-80A4-26885C1BD45B}" presName="Accent" presStyleLbl="node1" presStyleIdx="3" presStyleCnt="6"/>
      <dgm:spPr/>
    </dgm:pt>
    <dgm:pt modelId="{3135B3AF-4C23-144D-8C2B-B8572A3F4A4C}" type="pres">
      <dgm:prSet presAssocID="{2F987CAE-2497-E242-80A4-26885C1BD45B}" presName="Parent4" presStyleLbl="revTx" presStyleIdx="3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8AE466-3DF4-664A-9AFD-E647F4DE225D}" type="pres">
      <dgm:prSet presAssocID="{10E5119E-2747-714B-A082-EBD4638466AB}" presName="Accent5" presStyleCnt="0"/>
      <dgm:spPr/>
    </dgm:pt>
    <dgm:pt modelId="{F04FC8B8-8A15-D547-9B76-B0B249877221}" type="pres">
      <dgm:prSet presAssocID="{10E5119E-2747-714B-A082-EBD4638466AB}" presName="Accent" presStyleLbl="node1" presStyleIdx="4" presStyleCnt="6"/>
      <dgm:spPr/>
    </dgm:pt>
    <dgm:pt modelId="{4096ECC9-23D1-6142-AA03-7C3E2B5C7DF6}" type="pres">
      <dgm:prSet presAssocID="{10E5119E-2747-714B-A082-EBD4638466AB}" presName="Parent5" presStyleLbl="revTx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48E13-7AFD-7146-B377-62EBC98CBF16}" type="pres">
      <dgm:prSet presAssocID="{28A9353C-8B9A-0E4F-AD6C-D5315972CF39}" presName="Accent6" presStyleCnt="0"/>
      <dgm:spPr/>
    </dgm:pt>
    <dgm:pt modelId="{AAD15A66-E28B-F441-84FA-2330CFA6174F}" type="pres">
      <dgm:prSet presAssocID="{28A9353C-8B9A-0E4F-AD6C-D5315972CF39}" presName="Accent" presStyleLbl="node1" presStyleIdx="5" presStyleCnt="6"/>
      <dgm:spPr/>
    </dgm:pt>
    <dgm:pt modelId="{D8A982CB-169C-6942-88CC-7A15E578BF5D}" type="pres">
      <dgm:prSet presAssocID="{28A9353C-8B9A-0E4F-AD6C-D5315972CF39}" presName="Parent6" presStyleLbl="revTx" presStyleIdx="5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CA8D4E-9F43-6142-8BBC-CD64D783DD90}" srcId="{2A6C63F1-5132-9F43-BAE7-280AC81A5127}" destId="{ED06E2E4-BBE3-D143-BB79-705C7B0FCDF1}" srcOrd="2" destOrd="0" parTransId="{6E4FC1DB-9014-3D4D-93F0-42AC0DFE5937}" sibTransId="{EDF83DE6-A484-EF4B-92E8-0BF8979CBB33}"/>
    <dgm:cxn modelId="{352870CF-2492-7449-901F-9577A2C680DF}" type="presOf" srcId="{DB94C548-E95A-0B4A-A634-2E5C2A2DE6ED}" destId="{8F19FDC7-07CE-8E4D-B559-C363AB39562C}" srcOrd="0" destOrd="0" presId="urn:microsoft.com/office/officeart/2009/layout/CircleArrowProcess"/>
    <dgm:cxn modelId="{6313896B-C293-AD42-9D51-4158C774EA11}" srcId="{2A6C63F1-5132-9F43-BAE7-280AC81A5127}" destId="{2F987CAE-2497-E242-80A4-26885C1BD45B}" srcOrd="3" destOrd="0" parTransId="{6C19BD06-1786-3B47-ABF2-5CCA07726C84}" sibTransId="{F6DE9B2D-F4A8-CB46-BF77-188209DC5E5A}"/>
    <dgm:cxn modelId="{66D04B31-64DB-704F-A530-69BE0734A614}" srcId="{2A6C63F1-5132-9F43-BAE7-280AC81A5127}" destId="{28A9353C-8B9A-0E4F-AD6C-D5315972CF39}" srcOrd="5" destOrd="0" parTransId="{50E402DC-CB2B-E945-A432-7721DF0C2AF5}" sibTransId="{5C8F0A0F-1841-1D44-A765-C89A0086CBD1}"/>
    <dgm:cxn modelId="{4F6C7F42-6B23-3E44-8E8D-C3912EFC6F17}" type="presOf" srcId="{10E5119E-2747-714B-A082-EBD4638466AB}" destId="{4096ECC9-23D1-6142-AA03-7C3E2B5C7DF6}" srcOrd="0" destOrd="0" presId="urn:microsoft.com/office/officeart/2009/layout/CircleArrowProcess"/>
    <dgm:cxn modelId="{D1C99B6D-D4B3-7F40-B81D-FE62E4B10450}" type="presOf" srcId="{28A9353C-8B9A-0E4F-AD6C-D5315972CF39}" destId="{D8A982CB-169C-6942-88CC-7A15E578BF5D}" srcOrd="0" destOrd="0" presId="urn:microsoft.com/office/officeart/2009/layout/CircleArrowProcess"/>
    <dgm:cxn modelId="{E1E64FCF-B2E0-FA46-B5F0-217ADFAEEA71}" type="presOf" srcId="{2F987CAE-2497-E242-80A4-26885C1BD45B}" destId="{3135B3AF-4C23-144D-8C2B-B8572A3F4A4C}" srcOrd="0" destOrd="0" presId="urn:microsoft.com/office/officeart/2009/layout/CircleArrowProcess"/>
    <dgm:cxn modelId="{35A47524-C25F-D841-877B-45C20AC95A1F}" srcId="{2A6C63F1-5132-9F43-BAE7-280AC81A5127}" destId="{10E5119E-2747-714B-A082-EBD4638466AB}" srcOrd="4" destOrd="0" parTransId="{D9DB5000-CBDA-BC49-BF18-925D22F0247D}" sibTransId="{03DF8780-8052-0A42-A601-06AF4C0F8C7A}"/>
    <dgm:cxn modelId="{40221DC9-D28B-6047-AE26-4A98ED6F7CB3}" srcId="{2A6C63F1-5132-9F43-BAE7-280AC81A5127}" destId="{2A581AF3-E2D1-614D-A2EF-769622A21650}" srcOrd="0" destOrd="0" parTransId="{05D6B0A6-9805-AC4D-AD6C-4EAF910D2B51}" sibTransId="{4C15B55C-185D-714B-9705-1931DB9A20A3}"/>
    <dgm:cxn modelId="{FA6B507E-4A8C-4D49-945B-8756F73A0A9F}" type="presOf" srcId="{ED06E2E4-BBE3-D143-BB79-705C7B0FCDF1}" destId="{BB9AA0FA-A689-6B4D-9DA9-B8FE938AFB60}" srcOrd="0" destOrd="0" presId="urn:microsoft.com/office/officeart/2009/layout/CircleArrowProcess"/>
    <dgm:cxn modelId="{58473277-6906-FF49-A881-907B9AA5DD7E}" srcId="{2A6C63F1-5132-9F43-BAE7-280AC81A5127}" destId="{DB94C548-E95A-0B4A-A634-2E5C2A2DE6ED}" srcOrd="1" destOrd="0" parTransId="{CF042425-0585-D541-B2D7-278ABEAF0902}" sibTransId="{93388242-D40D-094C-9973-599D0FD1FE56}"/>
    <dgm:cxn modelId="{EB6A65B3-087F-1244-9700-484FE9642ADA}" type="presOf" srcId="{2A6C63F1-5132-9F43-BAE7-280AC81A5127}" destId="{FD37A98F-E16D-4349-81C9-7673719B0D44}" srcOrd="0" destOrd="0" presId="urn:microsoft.com/office/officeart/2009/layout/CircleArrowProcess"/>
    <dgm:cxn modelId="{BC556D82-DC5A-D846-92DF-BCF1F8121368}" type="presOf" srcId="{2A581AF3-E2D1-614D-A2EF-769622A21650}" destId="{DE0B705C-96CB-A742-A93A-79CBFBF0F43B}" srcOrd="0" destOrd="0" presId="urn:microsoft.com/office/officeart/2009/layout/CircleArrowProcess"/>
    <dgm:cxn modelId="{B9EE51D5-AAB4-4F4F-99B1-4586EC53DA16}" type="presParOf" srcId="{FD37A98F-E16D-4349-81C9-7673719B0D44}" destId="{73E6DE2B-FAEC-F643-9509-A1861D505AEF}" srcOrd="0" destOrd="0" presId="urn:microsoft.com/office/officeart/2009/layout/CircleArrowProcess"/>
    <dgm:cxn modelId="{A05250CE-E419-F44E-9507-95B357223E85}" type="presParOf" srcId="{73E6DE2B-FAEC-F643-9509-A1861D505AEF}" destId="{4F17E7E7-8EDE-9D4F-8101-C5C1489FF5A6}" srcOrd="0" destOrd="0" presId="urn:microsoft.com/office/officeart/2009/layout/CircleArrowProcess"/>
    <dgm:cxn modelId="{F23378D5-8C3E-814E-B0B6-82CCF4C87F2C}" type="presParOf" srcId="{FD37A98F-E16D-4349-81C9-7673719B0D44}" destId="{DE0B705C-96CB-A742-A93A-79CBFBF0F43B}" srcOrd="1" destOrd="0" presId="urn:microsoft.com/office/officeart/2009/layout/CircleArrowProcess"/>
    <dgm:cxn modelId="{1C7B9F56-3955-9744-ABA3-B2218525D2F7}" type="presParOf" srcId="{FD37A98F-E16D-4349-81C9-7673719B0D44}" destId="{657FFFE3-35A8-A443-BECA-3847DC019900}" srcOrd="2" destOrd="0" presId="urn:microsoft.com/office/officeart/2009/layout/CircleArrowProcess"/>
    <dgm:cxn modelId="{FC54B5F9-A7DA-B34F-A468-0D21C305C267}" type="presParOf" srcId="{657FFFE3-35A8-A443-BECA-3847DC019900}" destId="{3F72A967-FABF-344A-8287-BA6B159E93D4}" srcOrd="0" destOrd="0" presId="urn:microsoft.com/office/officeart/2009/layout/CircleArrowProcess"/>
    <dgm:cxn modelId="{3298CC2E-4AC5-2241-8057-47537BFD0A9A}" type="presParOf" srcId="{FD37A98F-E16D-4349-81C9-7673719B0D44}" destId="{8F19FDC7-07CE-8E4D-B559-C363AB39562C}" srcOrd="3" destOrd="0" presId="urn:microsoft.com/office/officeart/2009/layout/CircleArrowProcess"/>
    <dgm:cxn modelId="{D4B519A0-2836-9740-979D-79D1B19B9638}" type="presParOf" srcId="{FD37A98F-E16D-4349-81C9-7673719B0D44}" destId="{B8203DF4-878C-0345-80F1-7E15C1366551}" srcOrd="4" destOrd="0" presId="urn:microsoft.com/office/officeart/2009/layout/CircleArrowProcess"/>
    <dgm:cxn modelId="{54FB0A90-0211-A34D-97C9-23244B3D970D}" type="presParOf" srcId="{B8203DF4-878C-0345-80F1-7E15C1366551}" destId="{1407890B-E0E9-3942-939D-7F04548D128B}" srcOrd="0" destOrd="0" presId="urn:microsoft.com/office/officeart/2009/layout/CircleArrowProcess"/>
    <dgm:cxn modelId="{BE1BD641-60CD-1E4F-8A35-8B69BF6176D5}" type="presParOf" srcId="{FD37A98F-E16D-4349-81C9-7673719B0D44}" destId="{BB9AA0FA-A689-6B4D-9DA9-B8FE938AFB60}" srcOrd="5" destOrd="0" presId="urn:microsoft.com/office/officeart/2009/layout/CircleArrowProcess"/>
    <dgm:cxn modelId="{3E69EB8F-9AE7-3345-A2C3-F8E9853457A4}" type="presParOf" srcId="{FD37A98F-E16D-4349-81C9-7673719B0D44}" destId="{E141A732-DC1F-B74B-9E4A-544227653AFC}" srcOrd="6" destOrd="0" presId="urn:microsoft.com/office/officeart/2009/layout/CircleArrowProcess"/>
    <dgm:cxn modelId="{6786D1D4-3C34-9441-A624-12ED01A1471E}" type="presParOf" srcId="{E141A732-DC1F-B74B-9E4A-544227653AFC}" destId="{810AB3C5-7EAD-2740-A853-1ACCDA5A9D8A}" srcOrd="0" destOrd="0" presId="urn:microsoft.com/office/officeart/2009/layout/CircleArrowProcess"/>
    <dgm:cxn modelId="{6AC3E639-3261-8445-87DA-40EB2E638AB5}" type="presParOf" srcId="{FD37A98F-E16D-4349-81C9-7673719B0D44}" destId="{3135B3AF-4C23-144D-8C2B-B8572A3F4A4C}" srcOrd="7" destOrd="0" presId="urn:microsoft.com/office/officeart/2009/layout/CircleArrowProcess"/>
    <dgm:cxn modelId="{4B44477B-EDF8-4E44-AFFB-B56A6FB357CE}" type="presParOf" srcId="{FD37A98F-E16D-4349-81C9-7673719B0D44}" destId="{608AE466-3DF4-664A-9AFD-E647F4DE225D}" srcOrd="8" destOrd="0" presId="urn:microsoft.com/office/officeart/2009/layout/CircleArrowProcess"/>
    <dgm:cxn modelId="{8D711652-C696-F84B-A12B-4954FB208DB9}" type="presParOf" srcId="{608AE466-3DF4-664A-9AFD-E647F4DE225D}" destId="{F04FC8B8-8A15-D547-9B76-B0B249877221}" srcOrd="0" destOrd="0" presId="urn:microsoft.com/office/officeart/2009/layout/CircleArrowProcess"/>
    <dgm:cxn modelId="{E9578355-009D-6A4F-8C78-2CB2E9C0F764}" type="presParOf" srcId="{FD37A98F-E16D-4349-81C9-7673719B0D44}" destId="{4096ECC9-23D1-6142-AA03-7C3E2B5C7DF6}" srcOrd="9" destOrd="0" presId="urn:microsoft.com/office/officeart/2009/layout/CircleArrowProcess"/>
    <dgm:cxn modelId="{E8AC5531-D957-584F-AAB0-5A9ED8D8A318}" type="presParOf" srcId="{FD37A98F-E16D-4349-81C9-7673719B0D44}" destId="{E1B48E13-7AFD-7146-B377-62EBC98CBF16}" srcOrd="10" destOrd="0" presId="urn:microsoft.com/office/officeart/2009/layout/CircleArrowProcess"/>
    <dgm:cxn modelId="{C17FDCF4-61D8-B34A-B227-88EDA2ECB773}" type="presParOf" srcId="{E1B48E13-7AFD-7146-B377-62EBC98CBF16}" destId="{AAD15A66-E28B-F441-84FA-2330CFA6174F}" srcOrd="0" destOrd="0" presId="urn:microsoft.com/office/officeart/2009/layout/CircleArrowProcess"/>
    <dgm:cxn modelId="{B94F9016-8DAE-744D-9078-B3DB356FBEA8}" type="presParOf" srcId="{FD37A98F-E16D-4349-81C9-7673719B0D44}" destId="{D8A982CB-169C-6942-88CC-7A15E578BF5D}" srcOrd="11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7E7E7-8EDE-9D4F-8101-C5C1489FF5A6}">
      <dsp:nvSpPr>
        <dsp:cNvPr id="0" name=""/>
        <dsp:cNvSpPr/>
      </dsp:nvSpPr>
      <dsp:spPr>
        <a:xfrm>
          <a:off x="3014844" y="0"/>
          <a:ext cx="1405751" cy="1405902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0B705C-96CB-A742-A93A-79CBFBF0F43B}">
      <dsp:nvSpPr>
        <dsp:cNvPr id="0" name=""/>
        <dsp:cNvSpPr/>
      </dsp:nvSpPr>
      <dsp:spPr>
        <a:xfrm>
          <a:off x="3325211" y="509098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Take CM Courses</a:t>
          </a:r>
          <a:endParaRPr lang="en-US" sz="1000" kern="1200" dirty="0"/>
        </a:p>
      </dsp:txBody>
      <dsp:txXfrm>
        <a:off x="3325211" y="509098"/>
        <a:ext cx="784488" cy="391984"/>
      </dsp:txXfrm>
    </dsp:sp>
    <dsp:sp modelId="{3F72A967-FABF-344A-8287-BA6B159E93D4}">
      <dsp:nvSpPr>
        <dsp:cNvPr id="0" name=""/>
        <dsp:cNvSpPr/>
      </dsp:nvSpPr>
      <dsp:spPr>
        <a:xfrm>
          <a:off x="2624313" y="808033"/>
          <a:ext cx="1405751" cy="140590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19FDC7-07CE-8E4D-B559-C363AB39562C}">
      <dsp:nvSpPr>
        <dsp:cNvPr id="0" name=""/>
        <dsp:cNvSpPr/>
      </dsp:nvSpPr>
      <dsp:spPr>
        <a:xfrm>
          <a:off x="2933099" y="1318735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Join CSA</a:t>
          </a:r>
          <a:endParaRPr lang="en-US" sz="1000" kern="1200" dirty="0"/>
        </a:p>
      </dsp:txBody>
      <dsp:txXfrm>
        <a:off x="2933099" y="1318735"/>
        <a:ext cx="784488" cy="391984"/>
      </dsp:txXfrm>
    </dsp:sp>
    <dsp:sp modelId="{1407890B-E0E9-3942-939D-7F04548D128B}">
      <dsp:nvSpPr>
        <dsp:cNvPr id="0" name=""/>
        <dsp:cNvSpPr/>
      </dsp:nvSpPr>
      <dsp:spPr>
        <a:xfrm>
          <a:off x="3014844" y="1618740"/>
          <a:ext cx="1405751" cy="140590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9AA0FA-A689-6B4D-9DA9-B8FE938AFB60}">
      <dsp:nvSpPr>
        <dsp:cNvPr id="0" name=""/>
        <dsp:cNvSpPr/>
      </dsp:nvSpPr>
      <dsp:spPr>
        <a:xfrm>
          <a:off x="3325211" y="2127838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Construct Resume</a:t>
          </a:r>
          <a:endParaRPr lang="en-US" sz="1000" kern="1200" dirty="0"/>
        </a:p>
      </dsp:txBody>
      <dsp:txXfrm>
        <a:off x="3325211" y="2127838"/>
        <a:ext cx="784488" cy="391984"/>
      </dsp:txXfrm>
    </dsp:sp>
    <dsp:sp modelId="{810AB3C5-7EAD-2740-A853-1ACCDA5A9D8A}">
      <dsp:nvSpPr>
        <dsp:cNvPr id="0" name=""/>
        <dsp:cNvSpPr/>
      </dsp:nvSpPr>
      <dsp:spPr>
        <a:xfrm>
          <a:off x="2624313" y="2428377"/>
          <a:ext cx="1405751" cy="140590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35B3AF-4C23-144D-8C2B-B8572A3F4A4C}">
      <dsp:nvSpPr>
        <dsp:cNvPr id="0" name=""/>
        <dsp:cNvSpPr/>
      </dsp:nvSpPr>
      <dsp:spPr>
        <a:xfrm>
          <a:off x="2933099" y="2937476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Obtain an Internship</a:t>
          </a:r>
          <a:endParaRPr lang="en-US" sz="1000" kern="1200" dirty="0"/>
        </a:p>
      </dsp:txBody>
      <dsp:txXfrm>
        <a:off x="2933099" y="2937476"/>
        <a:ext cx="784488" cy="391984"/>
      </dsp:txXfrm>
    </dsp:sp>
    <dsp:sp modelId="{F04FC8B8-8A15-D547-9B76-B0B249877221}">
      <dsp:nvSpPr>
        <dsp:cNvPr id="0" name=""/>
        <dsp:cNvSpPr/>
      </dsp:nvSpPr>
      <dsp:spPr>
        <a:xfrm>
          <a:off x="3014844" y="3236945"/>
          <a:ext cx="1405751" cy="1405902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96ECC9-23D1-6142-AA03-7C3E2B5C7DF6}">
      <dsp:nvSpPr>
        <dsp:cNvPr id="0" name=""/>
        <dsp:cNvSpPr/>
      </dsp:nvSpPr>
      <dsp:spPr>
        <a:xfrm>
          <a:off x="3325211" y="3746044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Graduate with CM Degree</a:t>
          </a:r>
          <a:endParaRPr lang="en-US" sz="1000" kern="1200" dirty="0"/>
        </a:p>
      </dsp:txBody>
      <dsp:txXfrm>
        <a:off x="3325211" y="3746044"/>
        <a:ext cx="784488" cy="391984"/>
      </dsp:txXfrm>
    </dsp:sp>
    <dsp:sp modelId="{AAD15A66-E28B-F441-84FA-2330CFA6174F}">
      <dsp:nvSpPr>
        <dsp:cNvPr id="0" name=""/>
        <dsp:cNvSpPr/>
      </dsp:nvSpPr>
      <dsp:spPr>
        <a:xfrm>
          <a:off x="2724517" y="4139098"/>
          <a:ext cx="1207717" cy="120857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8A982CB-169C-6942-88CC-7A15E578BF5D}">
      <dsp:nvSpPr>
        <dsp:cNvPr id="0" name=""/>
        <dsp:cNvSpPr/>
      </dsp:nvSpPr>
      <dsp:spPr>
        <a:xfrm>
          <a:off x="2933099" y="4555681"/>
          <a:ext cx="784488" cy="39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Get Hired</a:t>
          </a:r>
          <a:endParaRPr lang="en-US" sz="1000" kern="1200" dirty="0"/>
        </a:p>
      </dsp:txBody>
      <dsp:txXfrm>
        <a:off x="2933099" y="4555681"/>
        <a:ext cx="784488" cy="3919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082695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23858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99014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914039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52471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00807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7050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2339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06171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64528"/>
      </p:ext>
    </p:extLst>
  </p:cSld>
  <p:clrMapOvr>
    <a:masterClrMapping/>
  </p:clrMapOvr>
  <p:transition xmlns:p14="http://schemas.microsoft.com/office/powerpoint/2010/main"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74610"/>
      </p:ext>
    </p:extLst>
  </p:cSld>
  <p:clrMapOvr>
    <a:masterClrMapping/>
  </p:clrMapOvr>
  <p:transition xmlns:p14="http://schemas.microsoft.com/office/powerpoint/2010/main"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495B1-D35B-C546-A4F7-0A72144AD593}" type="datetimeFigureOut">
              <a:rPr lang="en-US" smtClean="0"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02F9-12C1-A448-AF6C-B09FA4FD5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25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slow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0">
              <a:srgbClr val="FFFF00">
                <a:alpha val="82000"/>
              </a:srgbClr>
            </a:gs>
            <a:gs pos="100000">
              <a:srgbClr val="FFFFFF">
                <a:alpha val="82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111976585"/>
              </p:ext>
            </p:extLst>
          </p:nvPr>
        </p:nvGraphicFramePr>
        <p:xfrm>
          <a:off x="3354202" y="1219942"/>
          <a:ext cx="7044909" cy="534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5836" y="2167743"/>
            <a:ext cx="4059779" cy="4016557"/>
          </a:xfrm>
          <a:prstGeom prst="rect">
            <a:avLst/>
          </a:prstGeom>
          <a:solidFill>
            <a:srgbClr val="3366FF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85592" y="2962316"/>
            <a:ext cx="3162300" cy="2286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3941" y="86845"/>
            <a:ext cx="8217252" cy="1415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Construction Management:</a:t>
            </a:r>
            <a:r>
              <a:rPr lang="en-US" sz="5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5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32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Commercial Construction</a:t>
            </a:r>
            <a:endParaRPr lang="en-US" sz="3200" b="1" i="1" u="sng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5417" y="5503333"/>
            <a:ext cx="3682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http://</a:t>
            </a:r>
            <a:r>
              <a:rPr lang="en-US" sz="1100" dirty="0" err="1"/>
              <a:t>www.agcga.org</a:t>
            </a:r>
            <a:r>
              <a:rPr lang="en-US" sz="1100" dirty="0"/>
              <a:t>/galleries/default-image/men%20reading%20plans%20clip%20art.jpg</a:t>
            </a:r>
          </a:p>
        </p:txBody>
      </p:sp>
    </p:spTree>
    <p:extLst>
      <p:ext uri="{BB962C8B-B14F-4D97-AF65-F5344CB8AC3E}">
        <p14:creationId xmlns:p14="http://schemas.microsoft.com/office/powerpoint/2010/main" val="3374875680"/>
      </p:ext>
    </p:extLst>
  </p:cSld>
  <p:clrMapOvr>
    <a:masterClrMapping/>
  </p:clrMapOvr>
  <p:transition xmlns:p14="http://schemas.microsoft.com/office/powerpoint/2010/main" spd="slow" advClick="0" advTm="0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7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50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1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13" tmFilter="0, 0; 0.125,0.2665; 0.25,0.4; 0.375,0.465; 0.5,0.5;  0.625,0.535; 0.75,0.6; 0.875,0.7335; 1,1">
                                          <p:stCondLst>
                                            <p:cond delay="91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56" tmFilter="0, 0; 0.125,0.2665; 0.25,0.4; 0.375,0.465; 0.5,0.5;  0.625,0.535; 0.75,0.6; 0.875,0.7335; 1,1">
                                          <p:stCondLst>
                                            <p:cond delay="1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26" tmFilter="0, 0; 0.125,0.2665; 0.25,0.4; 0.375,0.465; 0.5,0.5;  0.625,0.535; 0.75,0.6; 0.875,0.7335; 1,1">
                                          <p:stCondLst>
                                            <p:cond delay="227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36">
                                          <p:stCondLst>
                                            <p:cond delay="89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228" decel="50000">
                                          <p:stCondLst>
                                            <p:cond delay="93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36">
                                          <p:stCondLst>
                                            <p:cond delay="18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228" decel="50000">
                                          <p:stCondLst>
                                            <p:cond delay="184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36">
                                          <p:stCondLst>
                                            <p:cond delay="225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228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6">
                                          <p:stCondLst>
                                            <p:cond delay="248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228" decel="50000">
                                          <p:stCondLst>
                                            <p:cond delay="252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2" grpId="0" animBg="1"/>
      <p:bldP spid="4" grpId="0"/>
      <p:bldP spid="4" grpId="1"/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30473</TotalTime>
  <Words>40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Clayton Guillory</dc:creator>
  <cp:lastModifiedBy>Clayton Guillory</cp:lastModifiedBy>
  <cp:revision>12</cp:revision>
  <dcterms:created xsi:type="dcterms:W3CDTF">2014-11-01T18:28:38Z</dcterms:created>
  <dcterms:modified xsi:type="dcterms:W3CDTF">2014-11-30T21:42:58Z</dcterms:modified>
</cp:coreProperties>
</file>